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sldIdLst>
    <p:sldId id="257" r:id="rId2"/>
    <p:sldId id="256" r:id="rId3"/>
    <p:sldId id="268" r:id="rId4"/>
    <p:sldId id="26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C8BE2F-055F-4232-9C9C-27BFFFD4AC8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FB08A4E-53A4-40FA-8316-3B1EF9F4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914400"/>
          </a:xfrm>
          <a:prstGeom prst="round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2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Федеральный закон N 53-ФЗ от 28.03.1998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 воинской обязанности и военной службе"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2276872"/>
            <a:ext cx="9144000" cy="108012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МО РФ и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РФ № 96/134 от 24.02.2010 г.   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«Об утверждении инструкции о подготовке граждан к службе в вооружённых силах РФ…»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5733256"/>
            <a:ext cx="9144000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ЮЗОУО Департамента образования города Москвы от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22.09.2014 № 347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«Об организации и проведении в 2014-2015 учебном году учебных сборов ..»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196752"/>
            <a:ext cx="9144000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Постановление Правительства РФ от 31 декабря 1999 г. N 1441 "Об утверждении Положения о подготовке граждан Российской Федерации к военной службе"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3573016"/>
            <a:ext cx="9144000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Распоряжение Правительства Москвы № 1027-РП от 13 июня 2006 года. Об организации и проведении 5-дневных учебных сборов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4653136"/>
            <a:ext cx="9144000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Департамента образования города Москвы от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23.09.2013 № 600</a:t>
            </a:r>
            <a:r>
              <a:rPr lang="ru-RU" sz="2400" dirty="0" smtClean="0"/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«Об организации и проведении 5-дневных учебных сборов...»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948264" y="1196752"/>
            <a:ext cx="1872208" cy="3168352"/>
          </a:xfrm>
          <a:prstGeom prst="curvedLeftArrow">
            <a:avLst>
              <a:gd name="adj1" fmla="val 28131"/>
              <a:gd name="adj2" fmla="val 50000"/>
              <a:gd name="adj3" fmla="val 2577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 rot="10800000">
            <a:off x="251520" y="980728"/>
            <a:ext cx="1944216" cy="3528392"/>
          </a:xfrm>
          <a:prstGeom prst="curved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1412776"/>
            <a:ext cx="3672408" cy="8640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Лицей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55776" y="188640"/>
            <a:ext cx="396044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г.Москвы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99792" y="4005064"/>
            <a:ext cx="3744416" cy="13681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НОУ учебный центр «Преображенский</a:t>
            </a:r>
            <a:r>
              <a:rPr lang="ru-RU" sz="2800" dirty="0" smtClean="0">
                <a:solidFill>
                  <a:schemeClr val="tx1"/>
                </a:solidFill>
              </a:rPr>
              <a:t>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2708920"/>
            <a:ext cx="3672408" cy="10081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Фонд помощи ветеранам спецназа ВДВ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75656" y="620688"/>
            <a:ext cx="6408712" cy="13464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Срок проведения сборов: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10.11.201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1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.11.201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75656" y="2276872"/>
            <a:ext cx="6408712" cy="13681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Посадка в автобусы в районе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СОШ № 2086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Университетский </a:t>
            </a:r>
            <a:r>
              <a:rPr lang="ru-RU" sz="2400" dirty="0" err="1" smtClean="0">
                <a:solidFill>
                  <a:schemeClr val="tx1"/>
                </a:solidFill>
              </a:rPr>
              <a:t>пр-т</a:t>
            </a:r>
            <a:r>
              <a:rPr lang="ru-RU" sz="2400" dirty="0" smtClean="0">
                <a:solidFill>
                  <a:schemeClr val="tx1"/>
                </a:solidFill>
              </a:rPr>
              <a:t>, д. 3 в 7:50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5229200"/>
            <a:ext cx="6408712" cy="115212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Выезд домой 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14.11.2014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5656" y="3861048"/>
            <a:ext cx="6408712" cy="115212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Сбор в лицее</a:t>
            </a: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10.11.2014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7:30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340768"/>
            <a:ext cx="7344816" cy="34163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Фактическое место нахождения Преображенского оборонно-спортивного центра Фонда спецназ ВДВ на базе оздоровительного лагеря «Мечта»:</a:t>
            </a:r>
          </a:p>
          <a:p>
            <a:r>
              <a:rPr lang="ru-RU" sz="2400" dirty="0" smtClean="0"/>
              <a:t>142150, г. Москва, с/</a:t>
            </a:r>
            <a:r>
              <a:rPr lang="ru-RU" sz="2400" dirty="0" err="1" smtClean="0"/>
              <a:t>п</a:t>
            </a:r>
            <a:r>
              <a:rPr lang="ru-RU" sz="2400" dirty="0" smtClean="0"/>
              <a:t> </a:t>
            </a:r>
            <a:r>
              <a:rPr lang="ru-RU" sz="2400" dirty="0" err="1" smtClean="0"/>
              <a:t>Щаповское</a:t>
            </a:r>
            <a:r>
              <a:rPr lang="ru-RU" sz="2400" dirty="0" smtClean="0"/>
              <a:t>, д. </a:t>
            </a:r>
            <a:r>
              <a:rPr lang="ru-RU" sz="2400" dirty="0" err="1" smtClean="0"/>
              <a:t>Кузенево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Тел: 8 (499) 966 7305</a:t>
            </a:r>
          </a:p>
          <a:p>
            <a:endParaRPr lang="ru-RU" sz="24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443</TotalTime>
  <Words>213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Слайд 1</vt:lpstr>
      <vt:lpstr>Слайд 2</vt:lpstr>
      <vt:lpstr>Слайд 3</vt:lpstr>
      <vt:lpstr>Слайд 4</vt:lpstr>
    </vt:vector>
  </TitlesOfParts>
  <Company>LIT1533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alexandr.kazin</cp:lastModifiedBy>
  <cp:revision>49</cp:revision>
  <dcterms:created xsi:type="dcterms:W3CDTF">2012-10-17T16:57:27Z</dcterms:created>
  <dcterms:modified xsi:type="dcterms:W3CDTF">2014-10-31T10:31:10Z</dcterms:modified>
</cp:coreProperties>
</file>